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2477" y="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4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6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2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9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0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8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49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9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7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1DDA-4637-4BF2-8106-BF78C3A05297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4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568" y="402336"/>
            <a:ext cx="6161532" cy="148784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Anejo</a:t>
            </a:r>
            <a:r>
              <a:rPr lang="en-US" sz="3600" dirty="0" smtClean="0"/>
              <a:t> Q-1</a:t>
            </a:r>
            <a:br>
              <a:rPr lang="en-US" sz="3600" dirty="0" smtClean="0"/>
            </a:br>
            <a:r>
              <a:rPr lang="en-US" sz="3600" dirty="0" err="1" smtClean="0"/>
              <a:t>Centros</a:t>
            </a:r>
            <a:r>
              <a:rPr lang="en-US" sz="3600" dirty="0" smtClean="0"/>
              <a:t> </a:t>
            </a:r>
            <a:r>
              <a:rPr lang="en-US" sz="3600" dirty="0" err="1" smtClean="0"/>
              <a:t>Urbanos</a:t>
            </a:r>
            <a:endParaRPr lang="es-PR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438400"/>
            <a:ext cx="1290722" cy="3886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999" y="2514600"/>
            <a:ext cx="1450509" cy="56130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2435352"/>
            <a:ext cx="1800304" cy="365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0142" y="2514600"/>
            <a:ext cx="135247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2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Anejo Q-1 Centros Urbanos</vt:lpstr>
    </vt:vector>
  </TitlesOfParts>
  <Company>AFVPR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Castro Lebrón, Elba (AFV)</dc:creator>
  <cp:lastModifiedBy>Martínez De Jesús, María</cp:lastModifiedBy>
  <cp:revision>4</cp:revision>
  <cp:lastPrinted>2015-07-23T20:29:38Z</cp:lastPrinted>
  <dcterms:created xsi:type="dcterms:W3CDTF">2015-07-23T20:25:25Z</dcterms:created>
  <dcterms:modified xsi:type="dcterms:W3CDTF">2020-09-25T20:06:40Z</dcterms:modified>
</cp:coreProperties>
</file>