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3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5615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4186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6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7190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7406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83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720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5854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9213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449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4572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6261-91AD-4C68-AFE0-EE8A49066BCC}" type="datetimeFigureOut">
              <a:rPr lang="es-PR" smtClean="0"/>
              <a:t>07/22/2016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4E04-529B-4966-9955-3590A548EAC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5247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443"/>
          <a:stretch/>
        </p:blipFill>
        <p:spPr>
          <a:xfrm>
            <a:off x="0" y="690113"/>
            <a:ext cx="6745857" cy="8229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7891" y="198015"/>
            <a:ext cx="511007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Published – July 22, 2016 – </a:t>
            </a:r>
            <a:r>
              <a:rPr lang="en-US" dirty="0" err="1" smtClean="0"/>
              <a:t>Primera</a:t>
            </a:r>
            <a:r>
              <a:rPr lang="en-US" dirty="0" smtClean="0"/>
              <a:t> Hora – Page 44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50810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Castro Lebrón, Elba (AFV)</dc:creator>
  <cp:lastModifiedBy>Castro Lebrón, Elba (AFV)</cp:lastModifiedBy>
  <cp:revision>1</cp:revision>
  <dcterms:created xsi:type="dcterms:W3CDTF">2016-07-22T15:00:39Z</dcterms:created>
  <dcterms:modified xsi:type="dcterms:W3CDTF">2016-07-22T15:04:22Z</dcterms:modified>
</cp:coreProperties>
</file>