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232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6261-91AD-4C68-AFE0-EE8A49066BCC}" type="datetimeFigureOut">
              <a:rPr lang="es-PR" smtClean="0"/>
              <a:t>07/22/2016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4E04-529B-4966-9955-3590A548EAC6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5615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6261-91AD-4C68-AFE0-EE8A49066BCC}" type="datetimeFigureOut">
              <a:rPr lang="es-PR" smtClean="0"/>
              <a:t>07/22/2016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4E04-529B-4966-9955-3590A548EAC6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04186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6261-91AD-4C68-AFE0-EE8A49066BCC}" type="datetimeFigureOut">
              <a:rPr lang="es-PR" smtClean="0"/>
              <a:t>07/22/2016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4E04-529B-4966-9955-3590A548EAC6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9632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6261-91AD-4C68-AFE0-EE8A49066BCC}" type="datetimeFigureOut">
              <a:rPr lang="es-PR" smtClean="0"/>
              <a:t>07/22/2016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4E04-529B-4966-9955-3590A548EAC6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7190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6261-91AD-4C68-AFE0-EE8A49066BCC}" type="datetimeFigureOut">
              <a:rPr lang="es-PR" smtClean="0"/>
              <a:t>07/22/2016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4E04-529B-4966-9955-3590A548EAC6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274063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6261-91AD-4C68-AFE0-EE8A49066BCC}" type="datetimeFigureOut">
              <a:rPr lang="es-PR" smtClean="0"/>
              <a:t>07/22/2016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4E04-529B-4966-9955-3590A548EAC6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833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6261-91AD-4C68-AFE0-EE8A49066BCC}" type="datetimeFigureOut">
              <a:rPr lang="es-PR" smtClean="0"/>
              <a:t>07/22/2016</a:t>
            </a:fld>
            <a:endParaRPr lang="es-P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4E04-529B-4966-9955-3590A548EAC6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72002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6261-91AD-4C68-AFE0-EE8A49066BCC}" type="datetimeFigureOut">
              <a:rPr lang="es-PR" smtClean="0"/>
              <a:t>07/22/2016</a:t>
            </a:fld>
            <a:endParaRPr lang="es-P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4E04-529B-4966-9955-3590A548EAC6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758540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6261-91AD-4C68-AFE0-EE8A49066BCC}" type="datetimeFigureOut">
              <a:rPr lang="es-PR" smtClean="0"/>
              <a:t>07/22/2016</a:t>
            </a:fld>
            <a:endParaRPr lang="es-P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4E04-529B-4966-9955-3590A548EAC6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09213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6261-91AD-4C68-AFE0-EE8A49066BCC}" type="datetimeFigureOut">
              <a:rPr lang="es-PR" smtClean="0"/>
              <a:t>07/22/2016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4E04-529B-4966-9955-3590A548EAC6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24492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26261-91AD-4C68-AFE0-EE8A49066BCC}" type="datetimeFigureOut">
              <a:rPr lang="es-PR" smtClean="0"/>
              <a:t>07/22/2016</a:t>
            </a:fld>
            <a:endParaRPr lang="es-P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4E04-529B-4966-9955-3590A548EAC6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845721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26261-91AD-4C68-AFE0-EE8A49066BCC}" type="datetimeFigureOut">
              <a:rPr lang="es-PR" smtClean="0"/>
              <a:t>07/22/2016</a:t>
            </a:fld>
            <a:endParaRPr lang="es-P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54E04-529B-4966-9955-3590A548EAC6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5247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2443"/>
          <a:stretch/>
        </p:blipFill>
        <p:spPr>
          <a:xfrm>
            <a:off x="0" y="690113"/>
            <a:ext cx="6745857" cy="82295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7891" y="198015"/>
            <a:ext cx="511007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Published – July 22, 2016 – </a:t>
            </a:r>
            <a:r>
              <a:rPr lang="en-US" dirty="0" err="1" smtClean="0"/>
              <a:t>Primera</a:t>
            </a:r>
            <a:r>
              <a:rPr lang="en-US" dirty="0" smtClean="0"/>
              <a:t> Hora – Page 44</a:t>
            </a:r>
            <a:endParaRPr lang="es-PR" dirty="0"/>
          </a:p>
        </p:txBody>
      </p:sp>
    </p:spTree>
    <p:extLst>
      <p:ext uri="{BB962C8B-B14F-4D97-AF65-F5344CB8AC3E}">
        <p14:creationId xmlns:p14="http://schemas.microsoft.com/office/powerpoint/2010/main" val="2508104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12</Words>
  <Application>Microsoft Office PowerPoint</Application>
  <PresentationFormat>Letter Paper (8.5x11 in)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Castro Lebrón, Elba (AFV)</dc:creator>
  <cp:lastModifiedBy>Castro Lebrón, Elba (AFV)</cp:lastModifiedBy>
  <cp:revision>1</cp:revision>
  <dcterms:created xsi:type="dcterms:W3CDTF">2016-07-22T15:00:39Z</dcterms:created>
  <dcterms:modified xsi:type="dcterms:W3CDTF">2016-07-22T15:04:22Z</dcterms:modified>
</cp:coreProperties>
</file>