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016" y="-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4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6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2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9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0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8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49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9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7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1DDA-4637-4BF2-8106-BF78C3A05297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74D21-1DEF-4207-96EC-D6E5B8E61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4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381000"/>
            <a:ext cx="2480784" cy="1066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Anejo</a:t>
            </a:r>
            <a:r>
              <a:rPr lang="en-US" b="1" dirty="0" smtClean="0">
                <a:solidFill>
                  <a:srgbClr val="C00000"/>
                </a:solidFill>
              </a:rPr>
              <a:t> Q-1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7376" r="70778" b="34222"/>
          <a:stretch/>
        </p:blipFill>
        <p:spPr bwMode="auto">
          <a:xfrm>
            <a:off x="0" y="12970"/>
            <a:ext cx="3499442" cy="708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6" t="52232" r="70721" b="6202"/>
          <a:stretch/>
        </p:blipFill>
        <p:spPr bwMode="auto">
          <a:xfrm>
            <a:off x="3733800" y="3467100"/>
            <a:ext cx="2937984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38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AFVPR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Castro Lebrón, Elba (AFV)</dc:creator>
  <cp:lastModifiedBy>Castro Lebrón, Elba (AFV)</cp:lastModifiedBy>
  <cp:revision>1</cp:revision>
  <cp:lastPrinted>2015-07-23T20:29:38Z</cp:lastPrinted>
  <dcterms:created xsi:type="dcterms:W3CDTF">2015-07-23T20:25:25Z</dcterms:created>
  <dcterms:modified xsi:type="dcterms:W3CDTF">2015-07-23T20:30:31Z</dcterms:modified>
</cp:coreProperties>
</file>