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10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2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4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0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4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5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E5483-7ABE-4AAB-89A5-F2913C841D9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50C4D-8929-445E-8A60-F4F2500F0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2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"/>
            <a:ext cx="3733800" cy="1676400"/>
          </a:xfrm>
        </p:spPr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Anejo</a:t>
            </a:r>
            <a:r>
              <a:rPr lang="en-US" dirty="0" smtClean="0">
                <a:solidFill>
                  <a:srgbClr val="C00000"/>
                </a:solidFill>
              </a:rPr>
              <a:t> Q-2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7" t="-4148" r="50000" b="65630"/>
          <a:stretch/>
        </p:blipFill>
        <p:spPr bwMode="auto">
          <a:xfrm>
            <a:off x="304800" y="762000"/>
            <a:ext cx="479552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394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Anejo Q-2</vt:lpstr>
    </vt:vector>
  </TitlesOfParts>
  <Company>AFVPR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Anejo Q-2</dc:title>
  <dc:creator>Castro Lebrón, Elba (AFV)</dc:creator>
  <cp:lastModifiedBy>Castro Lebrón, Elba (AFV)</cp:lastModifiedBy>
  <cp:revision>1</cp:revision>
  <cp:lastPrinted>2015-07-23T20:34:48Z</cp:lastPrinted>
  <dcterms:created xsi:type="dcterms:W3CDTF">2015-07-23T20:33:34Z</dcterms:created>
  <dcterms:modified xsi:type="dcterms:W3CDTF">2015-07-23T20:35:26Z</dcterms:modified>
</cp:coreProperties>
</file>